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63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0" autoAdjust="0"/>
    <p:restoredTop sz="83210" autoAdjust="0"/>
  </p:normalViewPr>
  <p:slideViewPr>
    <p:cSldViewPr snapToGrid="0" showGuides="1">
      <p:cViewPr varScale="1">
        <p:scale>
          <a:sx n="76" d="100"/>
          <a:sy n="76" d="100"/>
        </p:scale>
        <p:origin x="1016" y="184"/>
      </p:cViewPr>
      <p:guideLst>
        <p:guide orient="horz" pos="220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EE4AB-9862-4685-B664-B100D1D103FC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B9F1-CF8A-424C-B831-0EF31F63E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2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Buddha Shakyamuni</a:t>
            </a:r>
            <a:r>
              <a:rPr lang="en-US" dirty="0"/>
              <a:t>, c. 1100</a:t>
            </a:r>
          </a:p>
          <a:p>
            <a:r>
              <a:rPr lang="en-US" dirty="0"/>
              <a:t>India: Tamil Nadu</a:t>
            </a:r>
          </a:p>
          <a:p>
            <a:r>
              <a:rPr lang="en-US" dirty="0"/>
              <a:t>Granite</a:t>
            </a:r>
          </a:p>
          <a:p>
            <a:r>
              <a:rPr lang="en-US" dirty="0"/>
              <a:t>The Norton Simon Foundation </a:t>
            </a:r>
          </a:p>
          <a:p>
            <a:endParaRPr lang="en-US" dirty="0"/>
          </a:p>
          <a:p>
            <a:r>
              <a:rPr lang="en-US" dirty="0"/>
              <a:t>https://www.nortonsimon.org/art/detail/F.1975.17.03.S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B9F1-CF8A-424C-B831-0EF31F63E7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6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Nicolas Poussin (French, 1594–1665)</a:t>
            </a:r>
          </a:p>
          <a:p>
            <a:r>
              <a:rPr lang="en-US" i="1" dirty="0"/>
              <a:t>Camillus and the Schoolmaster of </a:t>
            </a:r>
            <a:r>
              <a:rPr lang="en-US" i="1" dirty="0" err="1"/>
              <a:t>Falerii</a:t>
            </a:r>
            <a:r>
              <a:rPr lang="en-US" dirty="0"/>
              <a:t>, c. 1635–40</a:t>
            </a:r>
          </a:p>
          <a:p>
            <a:r>
              <a:rPr lang="en-US" dirty="0"/>
              <a:t>Oil on canvas</a:t>
            </a:r>
          </a:p>
          <a:p>
            <a:r>
              <a:rPr lang="en-US" dirty="0"/>
              <a:t>The Norton Simon Foundation</a:t>
            </a:r>
          </a:p>
          <a:p>
            <a:endParaRPr lang="en-US" dirty="0"/>
          </a:p>
          <a:p>
            <a:r>
              <a:rPr lang="en-US" dirty="0"/>
              <a:t>https://www.nortonsimon.org/art/detail/F.1970.14.P/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B9F1-CF8A-424C-B831-0EF31F63E7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1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Edgar Degas (French, 1834–1917)</a:t>
            </a:r>
          </a:p>
          <a:p>
            <a:r>
              <a:rPr lang="en-US" i="1" dirty="0"/>
              <a:t>Women Ironing</a:t>
            </a:r>
            <a:r>
              <a:rPr lang="en-US" dirty="0"/>
              <a:t>, Begun c.1875–1876; reworked c.1882–1886</a:t>
            </a:r>
          </a:p>
          <a:p>
            <a:r>
              <a:rPr lang="en-US" dirty="0"/>
              <a:t>Oil on canvas</a:t>
            </a:r>
          </a:p>
          <a:p>
            <a:r>
              <a:rPr lang="en-US" dirty="0"/>
              <a:t>Norton Simon Art Foundation</a:t>
            </a:r>
          </a:p>
          <a:p>
            <a:endParaRPr lang="en-US" dirty="0"/>
          </a:p>
          <a:p>
            <a:r>
              <a:rPr lang="en-US" dirty="0"/>
              <a:t>https://www.nortonsimon.org/art/detail/M.1971.3.P/M.1979.17.P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B9F1-CF8A-424C-B831-0EF31F63E7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1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Tara</a:t>
            </a:r>
            <a:r>
              <a:rPr lang="en-US" dirty="0"/>
              <a:t>, 14th century</a:t>
            </a:r>
          </a:p>
          <a:p>
            <a:r>
              <a:rPr lang="en-US" dirty="0"/>
              <a:t>Nepal or Tibet</a:t>
            </a:r>
          </a:p>
          <a:p>
            <a:r>
              <a:rPr lang="en-US" dirty="0"/>
              <a:t>Gilt-copper alloy with semiprecious stones and pigment</a:t>
            </a:r>
          </a:p>
          <a:p>
            <a:r>
              <a:rPr lang="en-US" dirty="0"/>
              <a:t>The Norton Simon Foundation</a:t>
            </a:r>
          </a:p>
          <a:p>
            <a:endParaRPr lang="en-US" dirty="0"/>
          </a:p>
          <a:p>
            <a:r>
              <a:rPr lang="en-US" dirty="0"/>
              <a:t>https://www.nortonsimon.org/art/detail/F.1976.05.01.S/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B9F1-CF8A-424C-B831-0EF31F63E7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Vincent van Gogh (Dutch, 1853–1890)</a:t>
            </a:r>
          </a:p>
          <a:p>
            <a:r>
              <a:rPr lang="en-US" i="1" dirty="0"/>
              <a:t>The Mulberry Tree</a:t>
            </a:r>
            <a:r>
              <a:rPr lang="en-US" dirty="0"/>
              <a:t>, October 1889</a:t>
            </a:r>
          </a:p>
          <a:p>
            <a:r>
              <a:rPr lang="en-US" dirty="0"/>
              <a:t>Oil on canvas</a:t>
            </a:r>
          </a:p>
          <a:p>
            <a:r>
              <a:rPr lang="en-US" dirty="0"/>
              <a:t>Norton Simon Art Foundation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www.nortonsimon.org</a:t>
            </a:r>
            <a:r>
              <a:rPr lang="en-US" dirty="0"/>
              <a:t>/art/detail/M.1976.09.</a:t>
            </a:r>
            <a:r>
              <a:rPr lang="en-US"/>
              <a:t>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B9F1-CF8A-424C-B831-0EF31F63E7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3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Vincent van Gogh (Dutch, 1853–1890)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 of a Peasant Woman in a White Bonnet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1885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Oil on canvas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Norton Simon Foundation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www.nortonsimon.org</a:t>
            </a:r>
            <a:r>
              <a:rPr lang="en-US" dirty="0"/>
              <a:t>/art/detail/F.1985.1.P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B9F1-CF8A-424C-B831-0EF31F63E7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4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4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0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5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7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3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8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7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2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C30-A5CF-4F65-B3C1-21335EC89612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52C30-A5CF-4F65-B3C1-21335EC89612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E29D8-8BFC-4B7D-819C-DB265F0D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3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82" y="0"/>
            <a:ext cx="4816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5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"/>
          <a:stretch/>
        </p:blipFill>
        <p:spPr>
          <a:xfrm>
            <a:off x="1338856" y="0"/>
            <a:ext cx="9514288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2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63" y="-4600"/>
            <a:ext cx="6196674" cy="68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2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72" y="0"/>
            <a:ext cx="4181856" cy="686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2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76C1E-8390-464B-8C39-F27BF7FFF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1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F96E8-149C-2C43-9118-01F08E7C3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33" y="85470"/>
            <a:ext cx="4605867" cy="67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33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247</Words>
  <Application>Microsoft Macintosh PowerPoint</Application>
  <PresentationFormat>Widescreen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Goo</dc:creator>
  <cp:lastModifiedBy>Microsoft Office User</cp:lastModifiedBy>
  <cp:revision>11</cp:revision>
  <dcterms:created xsi:type="dcterms:W3CDTF">2020-08-28T17:31:25Z</dcterms:created>
  <dcterms:modified xsi:type="dcterms:W3CDTF">2020-10-12T23:57:13Z</dcterms:modified>
</cp:coreProperties>
</file>